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notesMasterIdLst>
    <p:notesMasterId r:id="rId6"/>
  </p:notesMasterIdLst>
  <p:sldIdLst>
    <p:sldId id="256" r:id="rId2"/>
    <p:sldId id="257" r:id="rId3"/>
    <p:sldId id="262" r:id="rId4"/>
    <p:sldId id="263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23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7D951-6CA6-A24C-AF18-BF437B6AA835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E6F7E3-16E2-D04A-99CA-79B3B4E767B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8389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和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具有說明文字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18C9C58-10A1-194E-84D7-97359469DAEA}" type="datetimeFigureOut">
              <a:rPr kumimoji="1" lang="zh-TW" altLang="en-US" smtClean="0"/>
              <a:t>2018/6/6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FFAD1EF-4A20-484E-A0D8-B71A73E2026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056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前端</a:t>
            </a:r>
            <a:r>
              <a:rPr kumimoji="1" lang="en-US" altLang="zh-TW" dirty="0" smtClean="0"/>
              <a:t>-</a:t>
            </a:r>
            <a:r>
              <a:rPr kumimoji="1" lang="zh-TW" altLang="en-US" dirty="0" smtClean="0"/>
              <a:t>ＨＷ</a:t>
            </a:r>
            <a:r>
              <a:rPr kumimoji="1" lang="en-US" altLang="zh-TW" dirty="0" smtClean="0"/>
              <a:t>12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資工二 </a:t>
            </a:r>
            <a:r>
              <a:rPr kumimoji="1" lang="en-US" altLang="zh-TW" dirty="0" smtClean="0"/>
              <a:t>105590045</a:t>
            </a:r>
            <a:r>
              <a:rPr kumimoji="1" lang="zh-TW" altLang="en-US" dirty="0" smtClean="0"/>
              <a:t> 楊永健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7214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7900728" y="0"/>
            <a:ext cx="4291272" cy="1596177"/>
          </a:xfrm>
        </p:spPr>
        <p:txBody>
          <a:bodyPr/>
          <a:lstStyle/>
          <a:p>
            <a:r>
              <a:rPr kumimoji="1" lang="en-US" altLang="zh-TW" dirty="0" smtClean="0"/>
              <a:t>L-size(1280)</a:t>
            </a:r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46" y="0"/>
            <a:ext cx="3582955" cy="6858000"/>
          </a:xfrm>
          <a:prstGeom prst="rect">
            <a:avLst/>
          </a:prstGeom>
        </p:spPr>
      </p:pic>
      <p:sp>
        <p:nvSpPr>
          <p:cNvPr id="6" name="橢圓 5"/>
          <p:cNvSpPr/>
          <p:nvPr/>
        </p:nvSpPr>
        <p:spPr>
          <a:xfrm>
            <a:off x="6359931" y="1107111"/>
            <a:ext cx="489066" cy="48906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/>
              <a:t>1</a:t>
            </a:r>
            <a:endParaRPr kumimoji="1" lang="zh-TW" altLang="en-US" sz="40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7058026" y="107295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Yuppy TC" charset="-120"/>
                <a:ea typeface="Yuppy TC" charset="-120"/>
                <a:cs typeface="Yuppy TC" charset="-120"/>
              </a:rPr>
              <a:t>導覽列</a:t>
            </a:r>
            <a:endParaRPr kumimoji="1" lang="zh-TW" altLang="en-US" sz="2800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7058026" y="1724032"/>
            <a:ext cx="2771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左側為 </a:t>
            </a:r>
            <a:r>
              <a:rPr kumimoji="1" lang="en-US" altLang="zh-TW" dirty="0" smtClean="0">
                <a:latin typeface="Yuppy TC" charset="-120"/>
                <a:ea typeface="Yuppy TC" charset="-120"/>
                <a:cs typeface="Yuppy TC" charset="-120"/>
              </a:rPr>
              <a:t>logo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提供「產品」、「新聞」、「商店」、「登入」、「搜尋」</a:t>
            </a:r>
          </a:p>
        </p:txBody>
      </p:sp>
      <p:sp>
        <p:nvSpPr>
          <p:cNvPr id="17" name="橢圓 16"/>
          <p:cNvSpPr/>
          <p:nvPr/>
        </p:nvSpPr>
        <p:spPr>
          <a:xfrm>
            <a:off x="6359931" y="2958515"/>
            <a:ext cx="489066" cy="48906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 smtClean="0"/>
              <a:t>2</a:t>
            </a:r>
            <a:endParaRPr kumimoji="1" lang="zh-TW" altLang="en-US" sz="40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7058026" y="2924361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Yuppy TC" charset="-120"/>
                <a:ea typeface="Yuppy TC" charset="-120"/>
                <a:cs typeface="Yuppy TC" charset="-120"/>
              </a:rPr>
              <a:t>內容</a:t>
            </a:r>
            <a:endParaRPr kumimoji="1" lang="zh-TW" altLang="en-US" sz="2800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058026" y="3575436"/>
            <a:ext cx="2771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提供產品圖片連結</a:t>
            </a:r>
          </a:p>
        </p:txBody>
      </p:sp>
      <p:sp>
        <p:nvSpPr>
          <p:cNvPr id="20" name="橢圓 19"/>
          <p:cNvSpPr/>
          <p:nvPr/>
        </p:nvSpPr>
        <p:spPr>
          <a:xfrm>
            <a:off x="6359931" y="4158844"/>
            <a:ext cx="489066" cy="48906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 smtClean="0"/>
              <a:t>3</a:t>
            </a:r>
            <a:endParaRPr kumimoji="1" lang="zh-TW" altLang="en-US" sz="40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7058026" y="412469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Yuppy TC" charset="-120"/>
                <a:ea typeface="Yuppy TC" charset="-120"/>
                <a:cs typeface="Yuppy TC" charset="-120"/>
              </a:rPr>
              <a:t>頁尾</a:t>
            </a:r>
            <a:endParaRPr kumimoji="1" lang="zh-TW" altLang="en-US" sz="2800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7058026" y="4775765"/>
            <a:ext cx="2771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提供「更多」、「關於」、「幫助」、「社群」等連結</a:t>
            </a:r>
          </a:p>
        </p:txBody>
      </p:sp>
    </p:spTree>
    <p:extLst>
      <p:ext uri="{BB962C8B-B14F-4D97-AF65-F5344CB8AC3E}">
        <p14:creationId xmlns:p14="http://schemas.microsoft.com/office/powerpoint/2010/main" val="73707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7900728" y="0"/>
            <a:ext cx="4291272" cy="1596177"/>
          </a:xfrm>
        </p:spPr>
        <p:txBody>
          <a:bodyPr/>
          <a:lstStyle/>
          <a:p>
            <a:r>
              <a:rPr kumimoji="1" lang="en-US" altLang="zh-TW" dirty="0" smtClean="0"/>
              <a:t>L-size(1280)</a:t>
            </a:r>
            <a:endParaRPr kumimoji="1" lang="zh-TW" altLang="en-US" dirty="0"/>
          </a:p>
        </p:txBody>
      </p:sp>
      <p:sp>
        <p:nvSpPr>
          <p:cNvPr id="6" name="橢圓 5"/>
          <p:cNvSpPr/>
          <p:nvPr/>
        </p:nvSpPr>
        <p:spPr>
          <a:xfrm>
            <a:off x="6359931" y="1107111"/>
            <a:ext cx="489066" cy="48906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/>
              <a:t>1</a:t>
            </a:r>
            <a:endParaRPr kumimoji="1" lang="zh-TW" altLang="en-US" sz="40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7058026" y="107295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Yuppy TC" charset="-120"/>
                <a:ea typeface="Yuppy TC" charset="-120"/>
                <a:cs typeface="Yuppy TC" charset="-120"/>
              </a:rPr>
              <a:t>導覽列</a:t>
            </a:r>
            <a:endParaRPr kumimoji="1" lang="zh-TW" altLang="en-US" sz="2800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7058026" y="1724032"/>
            <a:ext cx="2771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字體大小和圖片縮小</a:t>
            </a:r>
          </a:p>
        </p:txBody>
      </p:sp>
      <p:sp>
        <p:nvSpPr>
          <p:cNvPr id="17" name="橢圓 16"/>
          <p:cNvSpPr/>
          <p:nvPr/>
        </p:nvSpPr>
        <p:spPr>
          <a:xfrm>
            <a:off x="6305074" y="2351305"/>
            <a:ext cx="489066" cy="48906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 smtClean="0"/>
              <a:t>2</a:t>
            </a:r>
            <a:endParaRPr kumimoji="1" lang="zh-TW" altLang="en-US" sz="40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7003169" y="2317151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Yuppy TC" charset="-120"/>
                <a:ea typeface="Yuppy TC" charset="-120"/>
                <a:cs typeface="Yuppy TC" charset="-120"/>
              </a:rPr>
              <a:t>內容</a:t>
            </a:r>
            <a:endParaRPr kumimoji="1" lang="zh-TW" altLang="en-US" sz="2800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003169" y="2968226"/>
            <a:ext cx="2771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縮小圖片</a:t>
            </a:r>
          </a:p>
        </p:txBody>
      </p:sp>
      <p:sp>
        <p:nvSpPr>
          <p:cNvPr id="20" name="橢圓 19"/>
          <p:cNvSpPr/>
          <p:nvPr/>
        </p:nvSpPr>
        <p:spPr>
          <a:xfrm>
            <a:off x="6359931" y="3487777"/>
            <a:ext cx="489066" cy="48906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 smtClean="0"/>
              <a:t>3</a:t>
            </a:r>
            <a:endParaRPr kumimoji="1" lang="zh-TW" altLang="en-US" sz="40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7058026" y="345362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Yuppy TC" charset="-120"/>
                <a:ea typeface="Yuppy TC" charset="-120"/>
                <a:cs typeface="Yuppy TC" charset="-120"/>
              </a:rPr>
              <a:t>頁尾</a:t>
            </a:r>
            <a:endParaRPr kumimoji="1" lang="zh-TW" altLang="en-US" sz="2800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7058026" y="4104698"/>
            <a:ext cx="2771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離左右邊界的距離縮短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044" y="0"/>
            <a:ext cx="28609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612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7900728" y="0"/>
            <a:ext cx="4291272" cy="1596177"/>
          </a:xfrm>
        </p:spPr>
        <p:txBody>
          <a:bodyPr/>
          <a:lstStyle/>
          <a:p>
            <a:r>
              <a:rPr kumimoji="1" lang="en-US" altLang="zh-TW" dirty="0" smtClean="0"/>
              <a:t>L-size(1280)</a:t>
            </a:r>
            <a:endParaRPr kumimoji="1" lang="zh-TW" altLang="en-US" dirty="0"/>
          </a:p>
        </p:txBody>
      </p:sp>
      <p:sp>
        <p:nvSpPr>
          <p:cNvPr id="6" name="橢圓 5"/>
          <p:cNvSpPr/>
          <p:nvPr/>
        </p:nvSpPr>
        <p:spPr>
          <a:xfrm>
            <a:off x="6359931" y="1107111"/>
            <a:ext cx="489066" cy="48906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/>
              <a:t>1</a:t>
            </a:r>
            <a:endParaRPr kumimoji="1" lang="zh-TW" altLang="en-US" sz="40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7058026" y="107295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Yuppy TC" charset="-120"/>
                <a:ea typeface="Yuppy TC" charset="-120"/>
                <a:cs typeface="Yuppy TC" charset="-120"/>
              </a:rPr>
              <a:t>導覽列</a:t>
            </a:r>
            <a:endParaRPr kumimoji="1" lang="zh-TW" altLang="en-US" sz="2800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7058026" y="1724032"/>
            <a:ext cx="2771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將導覽列改成漢堡選單已解決空間不夠的問題</a:t>
            </a:r>
          </a:p>
        </p:txBody>
      </p:sp>
      <p:sp>
        <p:nvSpPr>
          <p:cNvPr id="17" name="橢圓 16"/>
          <p:cNvSpPr/>
          <p:nvPr/>
        </p:nvSpPr>
        <p:spPr>
          <a:xfrm>
            <a:off x="6359931" y="2681516"/>
            <a:ext cx="489066" cy="48906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 smtClean="0"/>
              <a:t>2</a:t>
            </a:r>
            <a:endParaRPr kumimoji="1" lang="zh-TW" altLang="en-US" sz="4000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7058026" y="264736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Yuppy TC" charset="-120"/>
                <a:ea typeface="Yuppy TC" charset="-120"/>
                <a:cs typeface="Yuppy TC" charset="-120"/>
              </a:rPr>
              <a:t>內容</a:t>
            </a:r>
            <a:endParaRPr kumimoji="1" lang="zh-TW" altLang="en-US" sz="2800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058026" y="3298437"/>
            <a:ext cx="2771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 smtClean="0">
                <a:latin typeface="Yuppy TC" charset="-120"/>
                <a:ea typeface="Yuppy TC" charset="-120"/>
                <a:cs typeface="Yuppy TC" charset="-120"/>
              </a:rPr>
              <a:t>使用幻燈片播放方式顯示產品圖片及連結</a:t>
            </a:r>
          </a:p>
        </p:txBody>
      </p:sp>
      <p:sp>
        <p:nvSpPr>
          <p:cNvPr id="20" name="橢圓 19"/>
          <p:cNvSpPr/>
          <p:nvPr/>
        </p:nvSpPr>
        <p:spPr>
          <a:xfrm>
            <a:off x="6414788" y="4000694"/>
            <a:ext cx="489066" cy="48906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 smtClean="0"/>
              <a:t>3</a:t>
            </a:r>
            <a:endParaRPr kumimoji="1" lang="zh-TW" altLang="en-US" sz="40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7112883" y="396654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Yuppy TC" charset="-120"/>
                <a:ea typeface="Yuppy TC" charset="-120"/>
                <a:cs typeface="Yuppy TC" charset="-120"/>
              </a:rPr>
              <a:t>頁尾</a:t>
            </a:r>
            <a:endParaRPr kumimoji="1" lang="zh-TW" altLang="en-US" sz="2800" dirty="0">
              <a:latin typeface="Yuppy TC" charset="-120"/>
              <a:ea typeface="Yuppy TC" charset="-120"/>
              <a:cs typeface="Yuppy TC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7112883" y="4617615"/>
            <a:ext cx="2771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smtClean="0">
                <a:latin typeface="Yuppy TC" charset="-120"/>
                <a:ea typeface="Yuppy TC" charset="-120"/>
                <a:cs typeface="Yuppy TC" charset="-120"/>
              </a:rPr>
              <a:t>離左右邊界的距離縮短</a:t>
            </a:r>
            <a:endParaRPr kumimoji="1" lang="zh-TW" altLang="en-US" dirty="0" smtClean="0">
              <a:latin typeface="Yuppy TC" charset="-120"/>
              <a:ea typeface="Yuppy TC" charset="-120"/>
              <a:cs typeface="Yuppy TC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54211" y1="9411" x2="54211" y2="9411"/>
                        <a14:foregroundMark x1="81316" y1="9601" x2="81316" y2="9601"/>
                        <a14:foregroundMark x1="63947" y1="75380" x2="14474" y2="96293"/>
                        <a14:foregroundMark x1="6842" y1="97529" x2="3947" y2="85456"/>
                        <a14:foregroundMark x1="3421" y1="83745" x2="5789" y2="4183"/>
                        <a14:foregroundMark x1="9211" y1="2947" x2="87105" y2="2281"/>
                        <a14:foregroundMark x1="90000" y1="2281" x2="96316" y2="20627"/>
                        <a14:foregroundMark x1="93947" y1="24620" x2="94474" y2="97053"/>
                        <a14:foregroundMark x1="91053" y1="97909" x2="8158" y2="98099"/>
                        <a14:foregroundMark x1="23158" y1="96293" x2="83684" y2="81084"/>
                        <a14:foregroundMark x1="84211" y1="94582" x2="13158" y2="77091"/>
                        <a14:foregroundMark x1="81316" y1="88783" x2="11579" y2="84791"/>
                        <a14:foregroundMark x1="6316" y1="87738" x2="15000" y2="776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947" y="14288"/>
            <a:ext cx="24772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087360"/>
      </p:ext>
    </p:extLst>
  </p:cSld>
  <p:clrMapOvr>
    <a:masterClrMapping/>
  </p:clrMapOvr>
</p:sld>
</file>

<file path=ppt/theme/theme1.xml><?xml version="1.0" encoding="utf-8"?>
<a:theme xmlns:a="http://schemas.openxmlformats.org/drawingml/2006/main" name="水滴">
  <a:themeElements>
    <a:clrScheme name="水滴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水滴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滴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27</TotalTime>
  <Words>119</Words>
  <Application>Microsoft Macintosh PowerPoint</Application>
  <PresentationFormat>寬螢幕</PresentationFormat>
  <Paragraphs>33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0" baseType="lpstr">
      <vt:lpstr>Calibri</vt:lpstr>
      <vt:lpstr>Tw Cen MT</vt:lpstr>
      <vt:lpstr>Yuppy TC</vt:lpstr>
      <vt:lpstr>新細明體</vt:lpstr>
      <vt:lpstr>Arial</vt:lpstr>
      <vt:lpstr>水滴</vt:lpstr>
      <vt:lpstr>前端-ＨＷ12</vt:lpstr>
      <vt:lpstr>L-size(1280)</vt:lpstr>
      <vt:lpstr>L-size(1280)</vt:lpstr>
      <vt:lpstr>L-size(1280)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前端-ＨＷ12</dc:title>
  <dc:creator>永健 楊</dc:creator>
  <cp:lastModifiedBy>永健 楊</cp:lastModifiedBy>
  <cp:revision>4</cp:revision>
  <dcterms:created xsi:type="dcterms:W3CDTF">2018-06-06T05:36:04Z</dcterms:created>
  <dcterms:modified xsi:type="dcterms:W3CDTF">2018-06-06T06:03:35Z</dcterms:modified>
</cp:coreProperties>
</file>

<file path=docProps/thumbnail.jpeg>
</file>